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7"/>
  </p:normalViewPr>
  <p:slideViewPr>
    <p:cSldViewPr snapToGrid="0">
      <p:cViewPr varScale="1">
        <p:scale>
          <a:sx n="128" d="100"/>
          <a:sy n="128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D87BD-0AFB-9DEE-2C84-1EDDC8541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353350-7E9C-BDB3-089D-75EE93EA2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C34E69-2655-AF94-5800-401AA031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C4053-2F6B-E705-21E6-A8991322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4B3BFD-9A6F-47BF-C259-228A0956A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43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DE121-534F-D1BD-9DDF-A94E12FC1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1E1DE4-1348-545B-1065-C3D2E76D0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3217AC-5EFA-1842-CA43-2E11F224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DD77F-04F2-169A-4213-ECAA9CBF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703E32-85A1-9C24-83C9-E8950486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335D41-5EAB-DFF4-334B-BA83AE35E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B38A3B-A076-07E7-9B16-7FB2DA247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AA94B-E8FE-8DEB-F48F-1703D4DD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6240B4-0554-52DB-E238-35378CEA7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F6FE8-CEDF-4B94-9FA6-133C558F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60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FED24B-8589-E3D5-3D34-49D367FC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C78F2E-3169-5F14-5366-F147A45C2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15501-4732-13E5-1554-5BFFDD07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5458A1-88E8-26FA-CDB6-5906E9C1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0F134-239C-4F65-630D-85BDE23EF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4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317D9B-AAA6-5D39-A1DC-1A755B58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06F4F3-3E90-8011-1F26-32A23928F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98977C-4565-7BE0-1374-70C6697CA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41CD47-9F1B-19D5-B780-42F2A13A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2DDA18-F7CF-AC48-BDC2-8B13487F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09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3D9CD-CF3B-0AC0-ED77-7EF26E15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FA3EFF-BADC-12E2-255C-6D8250B6E8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C5E4A1-44C8-A111-B624-9AEFF3ED5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4065DA-F888-06F1-D70A-5EFA3DB2D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033478-93FB-2490-9CE3-9B792DBE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929BFA-55CD-6E0E-7418-C1F826E5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6604C-7C23-3D76-8690-8620E970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CDE81D-7BB8-9C4F-1F2E-B69E4448A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C39CCF-2273-D9A5-0488-587FACA2E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E38F30D-7A9C-4F0C-1F00-895EB96A6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692F99-AAC8-7FD5-044B-0F696A4D5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1F52E0-2E59-7877-DD26-B10177DA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0D4EA7-59DC-2F79-0A9B-5CAD9E0E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EE7C5F-E03A-F5F5-9E16-996AD5F8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6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3FA3F-86E5-5561-92D9-CC39D94C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2CB54D-7F5A-E95F-6F86-3E95CB54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365617-9DFE-D8DF-A23C-F50B363C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5008CC-8A3D-202F-53B2-9D28CB81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52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009281-D4FF-7539-4169-7F0D233A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F6CE798-4F94-829A-CA2E-D01BDAE4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29AA92-34EF-7B54-47C9-261F6B47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87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23DB2-B825-D762-77B5-3E3F5BF2C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1615A7-B286-6EAE-38A5-430A9633A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D1D8D0-C0CB-1BB8-AFF3-E58D338C0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54DF1C-BC34-D4CA-A7C5-FB52D299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3C9465-95C4-3E4E-7BCC-8CC8E620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1E73E6-4DA7-C414-E02C-DB2742AC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11B97-EB93-0350-E374-64E4967DC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7181CB-6821-6426-8CCF-AE6E4B2DF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DB7254-76A5-F233-B614-D4F129D4E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F9B498-51CC-FEDC-D363-059889DE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FBD38E-68FF-880E-2AD1-5675A3309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3F8701-E576-19F8-5B2E-CCB34172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30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CAEFA0-9AFD-BB90-4A7A-85472CDC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D76C8-A14D-C76A-3516-4A02DE3E2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03AF6-FB72-5D46-91AF-F9FCE5BD2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F3EAB-2345-2840-884C-3DE2F85DE81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31EB1F-864D-C3FF-E371-B4402940E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0637E9-F06A-235D-A6CA-993CB9FCD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DF7A2C-F1DC-9C46-A0E7-A8A156823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4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0448C05-2FA3-3332-0A13-7AD9A2C44981}"/>
              </a:ext>
            </a:extLst>
          </p:cNvPr>
          <p:cNvSpPr txBox="1"/>
          <p:nvPr/>
        </p:nvSpPr>
        <p:spPr>
          <a:xfrm>
            <a:off x="3399591" y="73576"/>
            <a:ext cx="5392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+mj-ea"/>
                <a:ea typeface="+mj-ea"/>
              </a:rPr>
              <a:t>ABCI 3.0</a:t>
            </a:r>
            <a:r>
              <a:rPr lang="ja-JP" altLang="en-US" sz="1600">
                <a:latin typeface="+mj-ea"/>
                <a:ea typeface="+mj-ea"/>
              </a:rPr>
              <a:t>開発加速利用</a:t>
            </a:r>
            <a:r>
              <a:rPr kumimoji="1" lang="ja-JP" altLang="en-US" sz="1600">
                <a:latin typeface="+mj-ea"/>
                <a:ea typeface="+mj-ea"/>
              </a:rPr>
              <a:t> （</a:t>
            </a:r>
            <a:r>
              <a:rPr kumimoji="1" lang="en-US" altLang="ja-JP" sz="1600" dirty="0">
                <a:latin typeface="+mj-ea"/>
                <a:ea typeface="+mj-ea"/>
              </a:rPr>
              <a:t>2024</a:t>
            </a:r>
            <a:r>
              <a:rPr kumimoji="1" lang="ja-JP" altLang="en-US" sz="1600">
                <a:latin typeface="+mj-ea"/>
                <a:ea typeface="+mj-ea"/>
              </a:rPr>
              <a:t>年度）</a:t>
            </a:r>
            <a:r>
              <a:rPr lang="ja-JP" altLang="en-US" sz="1600">
                <a:latin typeface="+mj-ea"/>
                <a:ea typeface="+mj-ea"/>
              </a:rPr>
              <a:t>成果</a:t>
            </a:r>
            <a:r>
              <a:rPr kumimoji="1" lang="ja-JP" altLang="en-US" sz="1600">
                <a:latin typeface="+mj-ea"/>
                <a:ea typeface="+mj-ea"/>
              </a:rPr>
              <a:t>概要（公開用）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8A2D93B-E0F4-5131-B0C9-1A894D51DB3A}"/>
              </a:ext>
            </a:extLst>
          </p:cNvPr>
          <p:cNvGraphicFramePr>
            <a:graphicFrameLocks noGrp="1"/>
          </p:cNvGraphicFramePr>
          <p:nvPr/>
        </p:nvGraphicFramePr>
        <p:xfrm>
          <a:off x="136634" y="474438"/>
          <a:ext cx="11918732" cy="62247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59366">
                  <a:extLst>
                    <a:ext uri="{9D8B030D-6E8A-4147-A177-3AD203B41FA5}">
                      <a16:colId xmlns:a16="http://schemas.microsoft.com/office/drawing/2014/main" val="4110015285"/>
                    </a:ext>
                  </a:extLst>
                </a:gridCol>
                <a:gridCol w="5959366">
                  <a:extLst>
                    <a:ext uri="{9D8B030D-6E8A-4147-A177-3AD203B41FA5}">
                      <a16:colId xmlns:a16="http://schemas.microsoft.com/office/drawing/2014/main" val="3256061386"/>
                    </a:ext>
                  </a:extLst>
                </a:gridCol>
              </a:tblGrid>
              <a:tr h="716940">
                <a:tc>
                  <a:txBody>
                    <a:bodyPr/>
                    <a:lstStyle/>
                    <a:p>
                      <a:r>
                        <a:rPr kumimoji="1" lang="ja-JP" altLang="en-US" sz="1400"/>
                        <a:t>課題名：</a:t>
                      </a:r>
                      <a:r>
                        <a:rPr kumimoji="1" lang="ja-JP" altLang="en-US" sz="1400">
                          <a:solidFill>
                            <a:srgbClr val="FF0000"/>
                          </a:solidFill>
                        </a:rPr>
                        <a:t>（採択時の課題名を記載してください）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/>
                        <a:t>実施時期：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/>
                        <a:t>所属機関名：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/>
                        <a:t>代表者氏名：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89390"/>
                  </a:ext>
                </a:extLst>
              </a:tr>
              <a:tr h="916608">
                <a:tc gridSpan="2">
                  <a:txBody>
                    <a:bodyPr/>
                    <a:lstStyle/>
                    <a:p>
                      <a:r>
                        <a:rPr kumimoji="1" lang="ja-JP" altLang="en-US" sz="1400"/>
                        <a:t>成果概要：</a:t>
                      </a:r>
                      <a:r>
                        <a:rPr kumimoji="1" lang="ja-JP" altLang="en-US" sz="1400">
                          <a:solidFill>
                            <a:srgbClr val="FF0000"/>
                          </a:solidFill>
                        </a:rPr>
                        <a:t>（数行程度でなるべく分かりやすく記載してください）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473491"/>
                  </a:ext>
                </a:extLst>
              </a:tr>
              <a:tr h="3315478">
                <a:tc gridSpan="2">
                  <a:txBody>
                    <a:bodyPr/>
                    <a:lstStyle/>
                    <a:p>
                      <a:r>
                        <a:rPr kumimoji="1" lang="ja-JP" altLang="en-US" sz="1400"/>
                        <a:t>成果のポイント：</a:t>
                      </a:r>
                      <a:r>
                        <a:rPr kumimoji="1" lang="ja-JP" altLang="en-US" sz="1400">
                          <a:solidFill>
                            <a:srgbClr val="FF0000"/>
                          </a:solidFill>
                        </a:rPr>
                        <a:t>（課題の概要や成果を端的、かつ分かりやすく表現してください。得られた成果を図などを使って表現してください。）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86105"/>
                  </a:ext>
                </a:extLst>
              </a:tr>
              <a:tr h="1261115">
                <a:tc gridSpan="2">
                  <a:txBody>
                    <a:bodyPr/>
                    <a:lstStyle/>
                    <a:p>
                      <a:r>
                        <a:rPr kumimoji="1" lang="ja-JP" altLang="en-US" sz="1400"/>
                        <a:t>成果についてより詳細な情報を提供している</a:t>
                      </a:r>
                      <a:r>
                        <a:rPr kumimoji="1" lang="en-US" altLang="ja-JP" sz="1400" dirty="0"/>
                        <a:t>Web</a:t>
                      </a:r>
                      <a:r>
                        <a:rPr kumimoji="1" lang="ja-JP" altLang="en-US" sz="1400"/>
                        <a:t>ページ、発表論文などの情報：</a:t>
                      </a:r>
                      <a:endParaRPr kumimoji="1" lang="en-US" altLang="ja-JP" sz="1400" dirty="0"/>
                    </a:p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23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20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99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萩島 功一</cp:lastModifiedBy>
  <cp:revision>5</cp:revision>
  <dcterms:created xsi:type="dcterms:W3CDTF">2024-11-28T10:29:18Z</dcterms:created>
  <dcterms:modified xsi:type="dcterms:W3CDTF">2024-12-05T12:13:48Z</dcterms:modified>
  <cp:category/>
</cp:coreProperties>
</file>